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7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9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55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3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2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3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3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2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1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1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3" y="0"/>
            <a:ext cx="12192000" cy="2090003"/>
          </a:xfrm>
        </p:spPr>
        <p:txBody>
          <a:bodyPr>
            <a:normAutofit fontScale="90000"/>
          </a:bodyPr>
          <a:lstStyle/>
          <a:p>
            <a:r>
              <a:rPr lang="en-US" sz="5400" u="sng" dirty="0" smtClean="0"/>
              <a:t>LA CLOCHETTE</a:t>
            </a:r>
            <a:br>
              <a:rPr lang="en-US" sz="5400" u="sng" dirty="0" smtClean="0"/>
            </a:br>
            <a:r>
              <a:rPr lang="en-US" sz="2700" i="1" dirty="0" smtClean="0"/>
              <a:t>23 JOURS AVANT LA FIN DE </a:t>
            </a:r>
            <a:r>
              <a:rPr lang="en-US" sz="2700" i="1" dirty="0" err="1" smtClean="0"/>
              <a:t>L’ANNéE</a:t>
            </a:r>
            <a:r>
              <a:rPr lang="en-US" sz="2700" i="1" dirty="0" smtClean="0"/>
              <a:t> SCOLAIRE!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>Discuss each with a partner, then Choose 4 to copy and Illustrate; if it’s the same as something you put in your picture dictionary, don’t use it!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42108" y="2090003"/>
            <a:ext cx="11249891" cy="4366215"/>
          </a:xfrm>
        </p:spPr>
        <p:txBody>
          <a:bodyPr>
            <a:noAutofit/>
          </a:bodyPr>
          <a:lstStyle/>
          <a:p>
            <a:r>
              <a:rPr lang="fr-FR" sz="2400" dirty="0" smtClean="0"/>
              <a:t>Thomas </a:t>
            </a:r>
            <a:r>
              <a:rPr lang="fr-FR" sz="2400" dirty="0" err="1" smtClean="0"/>
              <a:t>Pesquet</a:t>
            </a:r>
            <a:r>
              <a:rPr lang="fr-FR" sz="2400" dirty="0" smtClean="0"/>
              <a:t> est un </a:t>
            </a:r>
            <a:r>
              <a:rPr lang="fr-FR" sz="2400" dirty="0" err="1" smtClean="0"/>
              <a:t>astroanute</a:t>
            </a:r>
            <a:r>
              <a:rPr lang="fr-FR" sz="2400" dirty="0" smtClean="0"/>
              <a:t> français qui habite dans la station spatiale internationale.</a:t>
            </a:r>
          </a:p>
          <a:p>
            <a:r>
              <a:rPr lang="fr-FR" sz="2400" dirty="0" smtClean="0"/>
              <a:t>Il prend beaucoup de photos de planète.</a:t>
            </a:r>
          </a:p>
          <a:p>
            <a:r>
              <a:rPr lang="fr-FR" sz="2400" dirty="0" smtClean="0"/>
              <a:t>Dans ses photos, thomas voit les effets du réchauffement climatique.</a:t>
            </a:r>
          </a:p>
          <a:p>
            <a:r>
              <a:rPr lang="fr-FR" sz="2400" dirty="0" smtClean="0"/>
              <a:t>La planète est en danger à cause du réchauffement climatique.</a:t>
            </a:r>
          </a:p>
          <a:p>
            <a:r>
              <a:rPr lang="fr-FR" sz="2400" dirty="0" smtClean="0"/>
              <a:t>Thomas met ses photos sur twitter.</a:t>
            </a:r>
          </a:p>
          <a:p>
            <a:r>
              <a:rPr lang="fr-FR" sz="2400" dirty="0" smtClean="0"/>
              <a:t>Thomas voit que le climat du delta au </a:t>
            </a:r>
            <a:r>
              <a:rPr lang="fr-FR" sz="2400" dirty="0" err="1" smtClean="0"/>
              <a:t>sénégal</a:t>
            </a:r>
            <a:r>
              <a:rPr lang="fr-FR" sz="2400" dirty="0" smtClean="0"/>
              <a:t> change à cause du réchauffement climatique.</a:t>
            </a:r>
          </a:p>
          <a:p>
            <a:r>
              <a:rPr lang="fr-FR" sz="2400" dirty="0" smtClean="0"/>
              <a:t>Sénégal est un pays francophone en </a:t>
            </a:r>
            <a:r>
              <a:rPr lang="fr-FR" sz="2400" dirty="0" err="1" smtClean="0"/>
              <a:t>afrique</a:t>
            </a:r>
            <a:r>
              <a:rPr lang="fr-FR" sz="2400" dirty="0" smtClean="0"/>
              <a:t>.</a:t>
            </a: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25</TotalTime>
  <Words>78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Droplet</vt:lpstr>
      <vt:lpstr>LA CLOCHETTE 23 JOURS AVANT LA FIN DE L’ANNéE SCOLAIRE! Discuss each with a partner, then Choose 4 to copy and Illustrate; if it’s the same as something you put in your picture dictionary, don’t use 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3</cp:revision>
  <dcterms:created xsi:type="dcterms:W3CDTF">2017-05-25T11:04:59Z</dcterms:created>
  <dcterms:modified xsi:type="dcterms:W3CDTF">2017-05-25T15:16:35Z</dcterms:modified>
</cp:coreProperties>
</file>